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5"/>
  </p:notesMasterIdLst>
  <p:sldIdLst>
    <p:sldId id="260" r:id="rId2"/>
    <p:sldId id="261" r:id="rId3"/>
    <p:sldId id="262" r:id="rId4"/>
  </p:sldIdLst>
  <p:sldSz cx="9144000" cy="5143500" type="screen16x9"/>
  <p:notesSz cx="6858000" cy="9144000"/>
  <p:embeddedFontLst>
    <p:embeddedFont>
      <p:font typeface="DM Sans" pitchFamily="2" charset="0"/>
      <p:regular r:id="rId6"/>
      <p:bold r:id="rId7"/>
      <p:italic r:id="rId8"/>
      <p:boldItalic r:id="rId9"/>
    </p:embeddedFont>
    <p:embeddedFont>
      <p:font typeface="Helvetica Neue Light" panose="020B060402020202020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3">
          <p15:clr>
            <a:srgbClr val="A4A3A4"/>
          </p15:clr>
        </p15:guide>
        <p15:guide id="2" pos="288">
          <p15:clr>
            <a:srgbClr val="A4A3A4"/>
          </p15:clr>
        </p15:guide>
        <p15:guide id="3" pos="5459">
          <p15:clr>
            <a:srgbClr val="9AA0A6"/>
          </p15:clr>
        </p15:guide>
        <p15:guide id="4" orient="horz" pos="28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19"/>
      </p:cViewPr>
      <p:guideLst>
        <p:guide orient="horz" pos="283"/>
        <p:guide pos="288"/>
        <p:guide pos="5459"/>
        <p:guide orient="horz"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55a4ff4588_0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155a4ff4588_0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Editar: número y nombre de clase donde se plantea el tercer desafío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c2d556641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1c2d556641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c2d55664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1c2d55664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Desarrollo de un desafío entregable.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 1">
  <p:cSld name="TITLE_3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9" name="Google Shape;209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0" name="Google Shape;210;p6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9">
  <p:cSld name="TITLE_AND_BODY_9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6" name="Google Shape;186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87" name="Google Shape;187;p5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57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5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6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6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87899B2-5A4B-02FF-3666-B77198C40E9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4739640"/>
            <a:ext cx="2822575" cy="2133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AR" sz="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***Este documento está clasificado como PUBLICO por TELEFÓNICA.
***This document is classified as PUBLIC by TELEFÓNICA.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5" r:id="rId5"/>
    <p:sldLayoutId id="2147483706" r:id="rId6"/>
    <p:sldLayoutId id="2147483707" r:id="rId7"/>
    <p:sldLayoutId id="2147483708" r:id="rId8"/>
    <p:sldLayoutId id="2147483710" r:id="rId9"/>
    <p:sldLayoutId id="2147483711" r:id="rId10"/>
    <p:sldLayoutId id="214748371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3"/>
          <p:cNvSpPr txBox="1"/>
          <p:nvPr/>
        </p:nvSpPr>
        <p:spPr>
          <a:xfrm>
            <a:off x="1461300" y="24708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Optimización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6" name="Google Shape;396;p73"/>
          <p:cNvSpPr txBox="1"/>
          <p:nvPr/>
        </p:nvSpPr>
        <p:spPr>
          <a:xfrm>
            <a:off x="1461300" y="1933775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MÓDULO III - CLASE 32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74"/>
          <p:cNvGrpSpPr/>
          <p:nvPr/>
        </p:nvGrpSpPr>
        <p:grpSpPr>
          <a:xfrm>
            <a:off x="4202558" y="994173"/>
            <a:ext cx="738900" cy="738900"/>
            <a:chOff x="3137108" y="2467173"/>
            <a:chExt cx="738900" cy="738900"/>
          </a:xfrm>
        </p:grpSpPr>
        <p:sp>
          <p:nvSpPr>
            <p:cNvPr id="402" name="Google Shape;402;p74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3" name="Google Shape;403;p74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4" name="Google Shape;404;p74"/>
          <p:cNvSpPr txBox="1"/>
          <p:nvPr/>
        </p:nvSpPr>
        <p:spPr>
          <a:xfrm>
            <a:off x="1461300" y="19835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Mocking y manejo de errores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75"/>
          <p:cNvGrpSpPr/>
          <p:nvPr/>
        </p:nvGrpSpPr>
        <p:grpSpPr>
          <a:xfrm>
            <a:off x="457346" y="468198"/>
            <a:ext cx="431074" cy="431074"/>
            <a:chOff x="3137108" y="2467173"/>
            <a:chExt cx="738900" cy="738900"/>
          </a:xfrm>
        </p:grpSpPr>
        <p:sp>
          <p:nvSpPr>
            <p:cNvPr id="410" name="Google Shape;410;p75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1" name="Google Shape;411;p75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2" name="Google Shape;412;p75"/>
          <p:cNvSpPr txBox="1"/>
          <p:nvPr/>
        </p:nvSpPr>
        <p:spPr>
          <a:xfrm>
            <a:off x="636450" y="1833125"/>
            <a:ext cx="3946800" cy="3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Se aplicará un módulo de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mocking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y un manejador de errores a tu servidor actual</a:t>
            </a:r>
            <a:endParaRPr sz="135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-419" sz="135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Formato</a:t>
            </a:r>
            <a:endParaRPr sz="135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endParaRPr sz="135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Link al repositorio de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github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sin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node_modules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-419" sz="135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sz="135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Céntrate solo en los errores más comunes </a:t>
            </a: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Puedes revisar el documento de </a:t>
            </a:r>
            <a:r>
              <a:rPr lang="es-419" sz="1350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testing</a:t>
            </a:r>
            <a:r>
              <a:rPr lang="es-419" sz="135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aquí: </a:t>
            </a:r>
            <a:endParaRPr sz="1350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sng" strike="noStrike" cap="none" dirty="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3" name="Google Shape;413;p75"/>
          <p:cNvSpPr txBox="1"/>
          <p:nvPr/>
        </p:nvSpPr>
        <p:spPr>
          <a:xfrm>
            <a:off x="636450" y="96982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Mocking y manejo de errores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4" name="Google Shape;414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7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ENTREGABLE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6" name="Google Shape;416;p75"/>
          <p:cNvSpPr txBox="1"/>
          <p:nvPr/>
        </p:nvSpPr>
        <p:spPr>
          <a:xfrm>
            <a:off x="4776050" y="1779275"/>
            <a:ext cx="40092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-419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just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Generar un módulo de Mocking para el servidor, con el fin de que, al inicializarse pueda generar y entregar 100 productos con el mismo formato que entregaría una petición de Mongo. Ésto solo debe ocurrir en un endpoint determinado (‘/mockingproducts’)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just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Además, generar un customizador de errores y crear un diccionario para tus errores más comunes al crear un producto, agregarlo al carrito, etc.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7" name="Google Shape;417;p75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9DF4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154</Words>
  <Application>Microsoft Office PowerPoint</Application>
  <PresentationFormat>Presentación en pantalla (16:9)</PresentationFormat>
  <Paragraphs>22</Paragraphs>
  <Slides>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DM Sans</vt:lpstr>
      <vt:lpstr>Helvetica Neue Light</vt:lpstr>
      <vt:lpstr>Coder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CHALL</dc:creator>
  <cp:lastModifiedBy>Hall, Carlos Alberto</cp:lastModifiedBy>
  <cp:revision>3</cp:revision>
  <dcterms:modified xsi:type="dcterms:W3CDTF">2023-09-17T22:40:03Z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65bd4d2-aa7c-445f-9ef8-222ebb1d2b43_Enabled">
    <vt:lpwstr>true</vt:lpwstr>
  </property>
  <property fmtid="{D5CDD505-2E9C-101B-9397-08002B2CF9AE}" pid="3" name="MSIP_Label_e65bd4d2-aa7c-445f-9ef8-222ebb1d2b43_SetDate">
    <vt:lpwstr>2023-09-17T22:21:52Z</vt:lpwstr>
  </property>
  <property fmtid="{D5CDD505-2E9C-101B-9397-08002B2CF9AE}" pid="4" name="MSIP_Label_e65bd4d2-aa7c-445f-9ef8-222ebb1d2b43_Method">
    <vt:lpwstr>Privileged</vt:lpwstr>
  </property>
  <property fmtid="{D5CDD505-2E9C-101B-9397-08002B2CF9AE}" pid="5" name="MSIP_Label_e65bd4d2-aa7c-445f-9ef8-222ebb1d2b43_Name">
    <vt:lpwstr>e65bd4d2-aa7c-445f-9ef8-222ebb1d2b43</vt:lpwstr>
  </property>
  <property fmtid="{D5CDD505-2E9C-101B-9397-08002B2CF9AE}" pid="6" name="MSIP_Label_e65bd4d2-aa7c-445f-9ef8-222ebb1d2b43_SiteId">
    <vt:lpwstr>9744600e-3e04-492e-baa1-25ec245c6f10</vt:lpwstr>
  </property>
  <property fmtid="{D5CDD505-2E9C-101B-9397-08002B2CF9AE}" pid="7" name="MSIP_Label_e65bd4d2-aa7c-445f-9ef8-222ebb1d2b43_ActionId">
    <vt:lpwstr>83fe123d-2233-490f-aa1c-9a24e3c4922b</vt:lpwstr>
  </property>
  <property fmtid="{D5CDD505-2E9C-101B-9397-08002B2CF9AE}" pid="8" name="MSIP_Label_e65bd4d2-aa7c-445f-9ef8-222ebb1d2b43_ContentBits">
    <vt:lpwstr>2</vt:lpwstr>
  </property>
  <property fmtid="{D5CDD505-2E9C-101B-9397-08002B2CF9AE}" pid="9" name="ClassificationContentMarkingFooterLocations">
    <vt:lpwstr>Coder:3</vt:lpwstr>
  </property>
  <property fmtid="{D5CDD505-2E9C-101B-9397-08002B2CF9AE}" pid="10" name="ClassificationContentMarkingFooterText">
    <vt:lpwstr>***Este documento está clasificado como PUBLICO por TELEFÓNICA.
***This document is classified as PUBLIC by TELEFÓNICA.</vt:lpwstr>
  </property>
</Properties>
</file>